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96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4059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0703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>
                <a:solidFill>
                  <a:srgbClr val="54BC9B"/>
                </a:solidFill>
              </a:rPr>
              <a:t>Drone</a:t>
            </a:r>
            <a:r>
              <a:rPr lang="pt-BR" sz="3000" b="1" spc="300" dirty="0">
                <a:solidFill>
                  <a:srgbClr val="54BC9B"/>
                </a:solidFill>
              </a:rPr>
              <a:t> </a:t>
            </a:r>
            <a:r>
              <a:rPr lang="pt-BR" sz="3000" b="1" spc="300" dirty="0" err="1">
                <a:solidFill>
                  <a:srgbClr val="54BC9B"/>
                </a:solidFill>
              </a:rPr>
              <a:t>Application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pt-BR" sz="3000" b="1" spc="300" dirty="0" err="1">
                <a:solidFill>
                  <a:srgbClr val="54BC9B"/>
                </a:solidFill>
              </a:rPr>
              <a:t>Surveillance</a:t>
            </a:r>
            <a:r>
              <a:rPr lang="pt-BR" sz="3000" b="1" spc="300" dirty="0">
                <a:solidFill>
                  <a:srgbClr val="54BC9B"/>
                </a:solidFill>
              </a:rPr>
              <a:t> 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3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0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r>
              <a:rPr lang="pt-B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30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Application</a:t>
            </a:r>
            <a:r>
              <a:rPr lang="pt-BR" sz="30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: </a:t>
            </a:r>
            <a:r>
              <a:rPr lang="pt-BR" sz="30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Surveillance</a:t>
            </a:r>
            <a:endParaRPr lang="pt-BR" sz="30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132856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err="1" smtClean="0">
                <a:solidFill>
                  <a:srgbClr val="54BC9B"/>
                </a:solidFill>
              </a:rPr>
              <a:t>Aerial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surveillance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large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areas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possible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with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low-cost</a:t>
            </a:r>
            <a:r>
              <a:rPr lang="pt-BR" sz="3000" b="1" spc="100" dirty="0">
                <a:solidFill>
                  <a:srgbClr val="54BC9B"/>
                </a:solidFill>
              </a:rPr>
              <a:t> UAV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5300" y="3326782"/>
            <a:ext cx="6084168" cy="290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3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0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r>
              <a:rPr lang="pt-B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30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Application</a:t>
            </a:r>
            <a:r>
              <a:rPr lang="pt-BR" sz="30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: </a:t>
            </a:r>
            <a:r>
              <a:rPr lang="pt-BR" sz="30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Surveillance</a:t>
            </a:r>
            <a:endParaRPr lang="pt-BR" sz="30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7564" y="2780928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smtClean="0">
                <a:solidFill>
                  <a:srgbClr val="54BC9B"/>
                </a:solidFill>
              </a:rPr>
              <a:t>Surveillance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applications</a:t>
            </a:r>
            <a:r>
              <a:rPr lang="pt-BR" sz="3000" b="1" spc="100" dirty="0">
                <a:solidFill>
                  <a:srgbClr val="54BC9B"/>
                </a:solidFill>
              </a:rPr>
              <a:t> include </a:t>
            </a:r>
            <a:r>
              <a:rPr lang="pt-BR" sz="3000" b="1" spc="100" dirty="0" err="1">
                <a:solidFill>
                  <a:srgbClr val="54BC9B"/>
                </a:solidFill>
              </a:rPr>
              <a:t>livestock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monitoring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wildfire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mapping</a:t>
            </a:r>
            <a:r>
              <a:rPr lang="pt-BR" sz="3000" b="1" spc="100" dirty="0">
                <a:solidFill>
                  <a:srgbClr val="54BC9B"/>
                </a:solidFill>
              </a:rPr>
              <a:t>, pipeline </a:t>
            </a:r>
            <a:r>
              <a:rPr lang="pt-BR" sz="3000" b="1" spc="100" dirty="0" err="1">
                <a:solidFill>
                  <a:srgbClr val="54BC9B"/>
                </a:solidFill>
              </a:rPr>
              <a:t>security</a:t>
            </a:r>
            <a:r>
              <a:rPr lang="pt-BR" sz="3000" b="1" spc="100" dirty="0">
                <a:solidFill>
                  <a:srgbClr val="54BC9B"/>
                </a:solidFill>
              </a:rPr>
              <a:t>, home </a:t>
            </a:r>
            <a:r>
              <a:rPr lang="pt-BR" sz="3000" b="1" spc="100" dirty="0" err="1">
                <a:solidFill>
                  <a:srgbClr val="54BC9B"/>
                </a:solidFill>
              </a:rPr>
              <a:t>security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road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patrol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antipiracy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35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3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0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r>
              <a:rPr lang="pt-B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30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Application</a:t>
            </a:r>
            <a:r>
              <a:rPr lang="pt-BR" sz="30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: </a:t>
            </a:r>
            <a:r>
              <a:rPr lang="pt-BR" sz="30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Surveillance</a:t>
            </a:r>
            <a:endParaRPr lang="pt-BR" sz="30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569836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smtClean="0">
                <a:solidFill>
                  <a:srgbClr val="54BC9B"/>
                </a:solidFill>
              </a:rPr>
              <a:t>UAVs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in </a:t>
            </a:r>
            <a:r>
              <a:rPr lang="pt-BR" sz="3000" b="1" spc="100" dirty="0" err="1">
                <a:solidFill>
                  <a:srgbClr val="54BC9B"/>
                </a:solidFill>
              </a:rPr>
              <a:t>commercial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aerial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surveillance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expanding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with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advent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automated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object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detection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8585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73</Words>
  <Application>Microsoft Macintosh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31</cp:revision>
  <dcterms:created xsi:type="dcterms:W3CDTF">2017-03-08T21:43:37Z</dcterms:created>
  <dcterms:modified xsi:type="dcterms:W3CDTF">2017-11-18T19:00:25Z</dcterms:modified>
</cp:coreProperties>
</file>